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9"/>
  </p:notesMasterIdLst>
  <p:sldIdLst>
    <p:sldId id="256" r:id="rId2"/>
    <p:sldId id="260" r:id="rId3"/>
    <p:sldId id="282" r:id="rId4"/>
    <p:sldId id="286" r:id="rId5"/>
    <p:sldId id="285" r:id="rId6"/>
    <p:sldId id="284" r:id="rId7"/>
    <p:sldId id="278" r:id="rId8"/>
  </p:sldIdLst>
  <p:sldSz cx="12192000" cy="6858000"/>
  <p:notesSz cx="6858000" cy="9144000"/>
  <p:embeddedFontLst>
    <p:embeddedFont>
      <p:font typeface="Poppins Light" panose="020B0604020202020204" charset="0"/>
      <p:regular r:id="rId10"/>
      <p:bold r:id="rId11"/>
      <p:italic r:id="rId12"/>
      <p:boldItalic r:id="rId13"/>
    </p:embeddedFont>
    <p:embeddedFont>
      <p:font typeface="Poppins" panose="020B060402020202020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Didact Gothic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747775"/>
          </p15:clr>
        </p15:guide>
        <p15:guide id="2" pos="384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3EEF22-6584-4B90-90E5-968AF162EB98}">
  <a:tblStyle styleId="{673EEF22-6584-4B90-90E5-968AF162EB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9650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5821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eb2014fdb4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eb2014fdb4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4763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eb2014fdb4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eb2014fdb4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394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eb2014fdb4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eb2014fdb4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6935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eb2014fdb4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eb2014fdb4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1120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eb2014fdb4_1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eb2014fdb4_1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4839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eb205fd2b6_0_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eb205fd2b6_0_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0852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1771650" y="1043125"/>
            <a:ext cx="8648700" cy="3927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771650" y="1880125"/>
            <a:ext cx="8648700" cy="225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551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900"/>
              <a:buNone/>
              <a:defRPr sz="6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2086950" y="5336075"/>
            <a:ext cx="8018100" cy="47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1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None/>
              <a:defRPr sz="3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1373700" y="1949438"/>
            <a:ext cx="9444600" cy="3927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1373700" y="980963"/>
            <a:ext cx="9444600" cy="763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4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2005575" y="2808513"/>
            <a:ext cx="8180700" cy="263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ubtitle and text">
  <p:cSld name="CUSTOM_2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1771650" y="852300"/>
            <a:ext cx="8648700" cy="51534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1780650" y="1351650"/>
            <a:ext cx="8638800" cy="17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9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ubTitle" idx="1"/>
          </p:nvPr>
        </p:nvSpPr>
        <p:spPr>
          <a:xfrm>
            <a:off x="1780650" y="3105150"/>
            <a:ext cx="86388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7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1780650" y="3635850"/>
            <a:ext cx="86388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_AND_TWO_COLUMNS_1_2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title"/>
          </p:nvPr>
        </p:nvSpPr>
        <p:spPr>
          <a:xfrm>
            <a:off x="850650" y="477013"/>
            <a:ext cx="1049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body" idx="1"/>
          </p:nvPr>
        </p:nvSpPr>
        <p:spPr>
          <a:xfrm>
            <a:off x="850650" y="2475885"/>
            <a:ext cx="5085300" cy="3905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subTitle" idx="2"/>
          </p:nvPr>
        </p:nvSpPr>
        <p:spPr>
          <a:xfrm>
            <a:off x="850650" y="1599588"/>
            <a:ext cx="5085300" cy="87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6256000" y="2475869"/>
            <a:ext cx="5085300" cy="1390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subTitle" idx="4"/>
          </p:nvPr>
        </p:nvSpPr>
        <p:spPr>
          <a:xfrm>
            <a:off x="6256000" y="1599588"/>
            <a:ext cx="5085300" cy="87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body" idx="5"/>
          </p:nvPr>
        </p:nvSpPr>
        <p:spPr>
          <a:xfrm>
            <a:off x="6256000" y="4990462"/>
            <a:ext cx="5085300" cy="1390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90" name="Google Shape;90;p10"/>
          <p:cNvSpPr txBox="1">
            <a:spLocks noGrp="1"/>
          </p:cNvSpPr>
          <p:nvPr>
            <p:ph type="subTitle" idx="6"/>
          </p:nvPr>
        </p:nvSpPr>
        <p:spPr>
          <a:xfrm>
            <a:off x="6256000" y="4114181"/>
            <a:ext cx="5085300" cy="87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rtificate">
  <p:cSld name="TITLE_AND_TWO_COLUMNS_1_2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/>
          </p:nvPr>
        </p:nvSpPr>
        <p:spPr>
          <a:xfrm>
            <a:off x="850650" y="515200"/>
            <a:ext cx="1049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ubTitle" idx="1"/>
          </p:nvPr>
        </p:nvSpPr>
        <p:spPr>
          <a:xfrm>
            <a:off x="963188" y="5427788"/>
            <a:ext cx="36990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9pPr>
          </a:lstStyle>
          <a:p>
            <a:endParaRPr/>
          </a:p>
        </p:txBody>
      </p:sp>
      <p:cxnSp>
        <p:nvCxnSpPr>
          <p:cNvPr id="95" name="Google Shape;95;p11"/>
          <p:cNvCxnSpPr/>
          <p:nvPr/>
        </p:nvCxnSpPr>
        <p:spPr>
          <a:xfrm>
            <a:off x="1783800" y="3300300"/>
            <a:ext cx="862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1"/>
          <p:cNvCxnSpPr/>
          <p:nvPr/>
        </p:nvCxnSpPr>
        <p:spPr>
          <a:xfrm>
            <a:off x="1319438" y="5885275"/>
            <a:ext cx="29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7" name="Google Shape;97;p11"/>
          <p:cNvSpPr txBox="1">
            <a:spLocks noGrp="1"/>
          </p:cNvSpPr>
          <p:nvPr>
            <p:ph type="subTitle" idx="2"/>
          </p:nvPr>
        </p:nvSpPr>
        <p:spPr>
          <a:xfrm>
            <a:off x="963188" y="5885288"/>
            <a:ext cx="36990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ubTitle" idx="3"/>
          </p:nvPr>
        </p:nvSpPr>
        <p:spPr>
          <a:xfrm>
            <a:off x="7529813" y="5427788"/>
            <a:ext cx="36990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9pPr>
          </a:lstStyle>
          <a:p>
            <a:endParaRPr/>
          </a:p>
        </p:txBody>
      </p:sp>
      <p:cxnSp>
        <p:nvCxnSpPr>
          <p:cNvPr id="99" name="Google Shape;99;p11"/>
          <p:cNvCxnSpPr/>
          <p:nvPr/>
        </p:nvCxnSpPr>
        <p:spPr>
          <a:xfrm>
            <a:off x="7886063" y="5885275"/>
            <a:ext cx="29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" name="Google Shape;100;p11"/>
          <p:cNvSpPr txBox="1">
            <a:spLocks noGrp="1"/>
          </p:cNvSpPr>
          <p:nvPr>
            <p:ph type="subTitle" idx="4"/>
          </p:nvPr>
        </p:nvSpPr>
        <p:spPr>
          <a:xfrm>
            <a:off x="7529813" y="5885288"/>
            <a:ext cx="36990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9pPr>
          </a:lstStyle>
          <a:p>
            <a:endParaRPr/>
          </a:p>
        </p:txBody>
      </p:sp>
      <p:sp>
        <p:nvSpPr>
          <p:cNvPr id="101" name="Google Shape;101;p11"/>
          <p:cNvSpPr txBox="1">
            <a:spLocks noGrp="1"/>
          </p:cNvSpPr>
          <p:nvPr>
            <p:ph type="subTitle" idx="5"/>
          </p:nvPr>
        </p:nvSpPr>
        <p:spPr>
          <a:xfrm>
            <a:off x="3124958" y="4658763"/>
            <a:ext cx="59421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 i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 i="1"/>
            </a:lvl9pPr>
          </a:lstStyle>
          <a:p>
            <a:endParaRPr/>
          </a:p>
        </p:txBody>
      </p:sp>
      <p:sp>
        <p:nvSpPr>
          <p:cNvPr id="102" name="Google Shape;102;p11"/>
          <p:cNvSpPr txBox="1">
            <a:spLocks noGrp="1"/>
          </p:cNvSpPr>
          <p:nvPr>
            <p:ph type="title" idx="6"/>
          </p:nvPr>
        </p:nvSpPr>
        <p:spPr>
          <a:xfrm>
            <a:off x="2252850" y="3972088"/>
            <a:ext cx="7686300" cy="68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3" name="Google Shape;103;p11"/>
          <p:cNvSpPr txBox="1">
            <a:spLocks noGrp="1"/>
          </p:cNvSpPr>
          <p:nvPr>
            <p:ph type="subTitle" idx="7"/>
          </p:nvPr>
        </p:nvSpPr>
        <p:spPr>
          <a:xfrm>
            <a:off x="3124958" y="3514588"/>
            <a:ext cx="5942100" cy="45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subTitle" idx="8"/>
          </p:nvPr>
        </p:nvSpPr>
        <p:spPr>
          <a:xfrm>
            <a:off x="1783800" y="2538013"/>
            <a:ext cx="86244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●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○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oppins Light"/>
              <a:buChar char="■"/>
              <a:defRPr sz="16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6" r:id="rId4"/>
    <p:sldLayoutId id="214748365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>
            <a:off x="1771650" y="5315900"/>
            <a:ext cx="8648700" cy="466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77" name="Google Shape;177;p23"/>
          <p:cNvSpPr txBox="1">
            <a:spLocks noGrp="1"/>
          </p:cNvSpPr>
          <p:nvPr>
            <p:ph type="ctrTitle"/>
          </p:nvPr>
        </p:nvSpPr>
        <p:spPr>
          <a:xfrm>
            <a:off x="1771650" y="1880125"/>
            <a:ext cx="8648700" cy="2253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sr-Cyrl-RS" sz="4000" dirty="0" smtClean="0"/>
              <a:t>Развој и имплементација информационог система за руковођење члановима кошаркашке лиге – подсистем за руковођење трговином имовине тимова</a:t>
            </a:r>
            <a:endParaRPr sz="4000" dirty="0"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1"/>
          </p:nvPr>
        </p:nvSpPr>
        <p:spPr>
          <a:xfrm>
            <a:off x="2086950" y="5336075"/>
            <a:ext cx="8018100" cy="47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dirty="0" smtClean="0"/>
              <a:t>Аутор: Вукашин Докмановић</a:t>
            </a:r>
            <a:endParaRPr dirty="0"/>
          </a:p>
        </p:txBody>
      </p:sp>
      <p:sp>
        <p:nvSpPr>
          <p:cNvPr id="179" name="Google Shape;179;p23"/>
          <p:cNvSpPr/>
          <p:nvPr/>
        </p:nvSpPr>
        <p:spPr>
          <a:xfrm>
            <a:off x="9952650" y="5315900"/>
            <a:ext cx="467700" cy="46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10103976" y="5416413"/>
            <a:ext cx="165049" cy="277785"/>
          </a:xfrm>
          <a:custGeom>
            <a:avLst/>
            <a:gdLst/>
            <a:ahLst/>
            <a:cxnLst/>
            <a:rect l="l" t="t" r="r" b="b"/>
            <a:pathLst>
              <a:path w="90314" h="152003" extrusionOk="0">
                <a:moveTo>
                  <a:pt x="9837" y="1"/>
                </a:moveTo>
                <a:cubicBezTo>
                  <a:pt x="7328" y="-28"/>
                  <a:pt x="4818" y="915"/>
                  <a:pt x="2915" y="2794"/>
                </a:cubicBezTo>
                <a:cubicBezTo>
                  <a:pt x="-931" y="6550"/>
                  <a:pt x="-971" y="12691"/>
                  <a:pt x="2794" y="16533"/>
                </a:cubicBezTo>
                <a:lnTo>
                  <a:pt x="62827" y="77919"/>
                </a:lnTo>
                <a:lnTo>
                  <a:pt x="4008" y="135297"/>
                </a:lnTo>
                <a:cubicBezTo>
                  <a:pt x="162" y="139050"/>
                  <a:pt x="122" y="145191"/>
                  <a:pt x="3887" y="149032"/>
                </a:cubicBezTo>
                <a:cubicBezTo>
                  <a:pt x="7611" y="152874"/>
                  <a:pt x="13764" y="153028"/>
                  <a:pt x="17610" y="149275"/>
                </a:cubicBezTo>
                <a:lnTo>
                  <a:pt x="90314" y="78162"/>
                </a:lnTo>
                <a:lnTo>
                  <a:pt x="16638" y="2915"/>
                </a:lnTo>
                <a:cubicBezTo>
                  <a:pt x="14776" y="996"/>
                  <a:pt x="12307" y="25"/>
                  <a:pt x="98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>
            <a:spLocks noGrp="1"/>
          </p:cNvSpPr>
          <p:nvPr>
            <p:ph type="title"/>
          </p:nvPr>
        </p:nvSpPr>
        <p:spPr>
          <a:xfrm>
            <a:off x="1373700" y="980963"/>
            <a:ext cx="94446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sr-Cyrl-RS" dirty="0" smtClean="0"/>
              <a:t>Мотивација</a:t>
            </a:r>
            <a:endParaRPr dirty="0"/>
          </a:p>
        </p:txBody>
      </p:sp>
      <p:sp>
        <p:nvSpPr>
          <p:cNvPr id="235" name="Google Shape;235;p27"/>
          <p:cNvSpPr txBox="1">
            <a:spLocks noGrp="1"/>
          </p:cNvSpPr>
          <p:nvPr>
            <p:ph type="body" idx="1"/>
          </p:nvPr>
        </p:nvSpPr>
        <p:spPr>
          <a:xfrm>
            <a:off x="2005575" y="2142836"/>
            <a:ext cx="8180700" cy="33008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285750" indent="-285750"/>
            <a:r>
              <a:rPr lang="ru-RU" sz="1800" dirty="0"/>
              <a:t>Повећана сложеност </a:t>
            </a:r>
            <a:r>
              <a:rPr lang="ru-RU" sz="1800" dirty="0" smtClean="0"/>
              <a:t>руковођења имовином тимова </a:t>
            </a:r>
            <a:r>
              <a:rPr lang="ru-RU" sz="1800" dirty="0"/>
              <a:t>због </a:t>
            </a:r>
            <a:r>
              <a:rPr lang="ru-RU" sz="1800" dirty="0" smtClean="0"/>
              <a:t>растуће конкурентности</a:t>
            </a:r>
          </a:p>
          <a:p>
            <a:pPr marL="0" indent="0">
              <a:buNone/>
            </a:pPr>
            <a:endParaRPr lang="sr-Cyrl-RS" sz="1800" dirty="0" smtClean="0"/>
          </a:p>
          <a:p>
            <a:pPr marL="285750" indent="-285750"/>
            <a:r>
              <a:rPr lang="ru-RU" sz="1800" dirty="0" smtClean="0"/>
              <a:t>Застареле методе комуникације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>
            <a:spLocks noGrp="1"/>
          </p:cNvSpPr>
          <p:nvPr>
            <p:ph type="title"/>
          </p:nvPr>
        </p:nvSpPr>
        <p:spPr>
          <a:xfrm>
            <a:off x="1373700" y="980963"/>
            <a:ext cx="94446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sr-Cyrl-RS" dirty="0" smtClean="0"/>
              <a:t>Циљеви</a:t>
            </a:r>
            <a:endParaRPr dirty="0"/>
          </a:p>
        </p:txBody>
      </p:sp>
      <p:sp>
        <p:nvSpPr>
          <p:cNvPr id="235" name="Google Shape;235;p27"/>
          <p:cNvSpPr txBox="1">
            <a:spLocks noGrp="1"/>
          </p:cNvSpPr>
          <p:nvPr>
            <p:ph type="body" idx="1"/>
          </p:nvPr>
        </p:nvSpPr>
        <p:spPr>
          <a:xfrm>
            <a:off x="2005650" y="2115127"/>
            <a:ext cx="8180700" cy="34024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285750" indent="-285750"/>
            <a:r>
              <a:rPr lang="sr-Cyrl-RS" sz="1800" dirty="0" smtClean="0"/>
              <a:t>Омогућити тимовима боље планирање и руковођење својом имовином</a:t>
            </a:r>
          </a:p>
          <a:p>
            <a:pPr marL="0" indent="0">
              <a:buNone/>
            </a:pPr>
            <a:endParaRPr lang="sr-Cyrl-RS" sz="1800" dirty="0"/>
          </a:p>
          <a:p>
            <a:pPr marL="285750" indent="-285750"/>
            <a:r>
              <a:rPr lang="sr-Cyrl-RS" sz="1800" dirty="0" smtClean="0"/>
              <a:t>Представљање </a:t>
            </a:r>
            <a:r>
              <a:rPr lang="sr-Cyrl-RS" sz="1800" dirty="0"/>
              <a:t>правичности и транспарентности унутар лиге</a:t>
            </a:r>
          </a:p>
        </p:txBody>
      </p:sp>
    </p:spTree>
    <p:extLst>
      <p:ext uri="{BB962C8B-B14F-4D97-AF65-F5344CB8AC3E}">
        <p14:creationId xmlns:p14="http://schemas.microsoft.com/office/powerpoint/2010/main" val="1682396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>
            <a:spLocks noGrp="1"/>
          </p:cNvSpPr>
          <p:nvPr>
            <p:ph type="title"/>
          </p:nvPr>
        </p:nvSpPr>
        <p:spPr>
          <a:xfrm>
            <a:off x="1373700" y="980963"/>
            <a:ext cx="94446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sr-Cyrl-RS" dirty="0" smtClean="0"/>
              <a:t>Класе корисника</a:t>
            </a:r>
            <a:endParaRPr dirty="0"/>
          </a:p>
        </p:txBody>
      </p:sp>
      <p:sp>
        <p:nvSpPr>
          <p:cNvPr id="235" name="Google Shape;235;p27"/>
          <p:cNvSpPr txBox="1">
            <a:spLocks noGrp="1"/>
          </p:cNvSpPr>
          <p:nvPr>
            <p:ph type="body" idx="1"/>
          </p:nvPr>
        </p:nvSpPr>
        <p:spPr>
          <a:xfrm>
            <a:off x="2005650" y="2115127"/>
            <a:ext cx="8180700" cy="340247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sr-Cyrl-RS" sz="1800" dirty="0" smtClean="0"/>
              <a:t>Класе корисника унутар система су:</a:t>
            </a:r>
            <a:endParaRPr lang="sr-Cyrl-RS" sz="1800" dirty="0"/>
          </a:p>
          <a:p>
            <a:pPr marL="742950" lvl="1" indent="-285750"/>
            <a:r>
              <a:rPr lang="sr-Cyrl-RS" sz="1800" dirty="0" smtClean="0"/>
              <a:t>Менаџер</a:t>
            </a:r>
          </a:p>
          <a:p>
            <a:pPr marL="742950" lvl="1" indent="-285750"/>
            <a:r>
              <a:rPr lang="sr-Cyrl-RS" sz="1800" dirty="0" smtClean="0"/>
              <a:t>Тренер</a:t>
            </a:r>
          </a:p>
          <a:p>
            <a:pPr marL="742950" lvl="1" indent="-285750"/>
            <a:r>
              <a:rPr lang="sr-Cyrl-RS" sz="1800" dirty="0" smtClean="0"/>
              <a:t>Регрут</a:t>
            </a:r>
          </a:p>
          <a:p>
            <a:pPr marL="742950" lvl="1" indent="-285750"/>
            <a:r>
              <a:rPr lang="sr-Cyrl-RS" sz="1800" dirty="0" smtClean="0"/>
              <a:t>Играч</a:t>
            </a:r>
          </a:p>
          <a:p>
            <a:pPr marL="742950" lvl="1" indent="-285750"/>
            <a:r>
              <a:rPr lang="sr-Cyrl-RS" sz="1800" dirty="0" smtClean="0"/>
              <a:t>Скаут</a:t>
            </a:r>
            <a:endParaRPr lang="sr-Cyrl-RS" sz="1800" dirty="0"/>
          </a:p>
        </p:txBody>
      </p:sp>
    </p:spTree>
    <p:extLst>
      <p:ext uri="{BB962C8B-B14F-4D97-AF65-F5344CB8AC3E}">
        <p14:creationId xmlns:p14="http://schemas.microsoft.com/office/powerpoint/2010/main" val="392552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IPLOMSKI_ODBRANA_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847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003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>
            <a:spLocks noGrp="1"/>
          </p:cNvSpPr>
          <p:nvPr>
            <p:ph type="title"/>
          </p:nvPr>
        </p:nvSpPr>
        <p:spPr>
          <a:xfrm>
            <a:off x="1373700" y="980963"/>
            <a:ext cx="94446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sr-Cyrl-RS" dirty="0" smtClean="0"/>
              <a:t>Закључак</a:t>
            </a:r>
            <a:endParaRPr dirty="0"/>
          </a:p>
        </p:txBody>
      </p:sp>
      <p:sp>
        <p:nvSpPr>
          <p:cNvPr id="235" name="Google Shape;235;p27"/>
          <p:cNvSpPr txBox="1">
            <a:spLocks noGrp="1"/>
          </p:cNvSpPr>
          <p:nvPr>
            <p:ph type="body" idx="1"/>
          </p:nvPr>
        </p:nvSpPr>
        <p:spPr>
          <a:xfrm>
            <a:off x="2005575" y="2179782"/>
            <a:ext cx="8180700" cy="326393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/>
          <a:p>
            <a:pPr marL="285750" indent="-285750"/>
            <a:r>
              <a:rPr lang="sr-Cyrl-RS" sz="1800" dirty="0" smtClean="0"/>
              <a:t>Побољшано </a:t>
            </a:r>
            <a:r>
              <a:rPr lang="sr-Cyrl-RS" sz="1800" dirty="0" smtClean="0"/>
              <a:t>руковођење имовином тима</a:t>
            </a:r>
          </a:p>
          <a:p>
            <a:pPr marL="285750" indent="-285750"/>
            <a:endParaRPr lang="sr-Cyrl-RS" sz="1800" dirty="0"/>
          </a:p>
          <a:p>
            <a:pPr marL="285750" indent="-285750"/>
            <a:r>
              <a:rPr lang="sr-Cyrl-RS" sz="1800" dirty="0" smtClean="0"/>
              <a:t>Заштита од грешака</a:t>
            </a:r>
          </a:p>
          <a:p>
            <a:pPr marL="285750" indent="-285750"/>
            <a:endParaRPr lang="sr-Cyrl-RS" sz="1800" dirty="0"/>
          </a:p>
          <a:p>
            <a:pPr marL="285750" indent="-285750"/>
            <a:r>
              <a:rPr lang="sr-Cyrl-RS" sz="1800" dirty="0" smtClean="0"/>
              <a:t>Истицање организације лиге као узор другим лигама</a:t>
            </a:r>
          </a:p>
          <a:p>
            <a:pPr marL="285750" indent="-285750"/>
            <a:endParaRPr lang="sr-Cyrl-RS" sz="1800" dirty="0"/>
          </a:p>
          <a:p>
            <a:pPr marL="285750" indent="-285750"/>
            <a:r>
              <a:rPr lang="sr-Cyrl-RS" sz="1800" dirty="0" smtClean="0"/>
              <a:t>Могућа проширења система:</a:t>
            </a:r>
            <a:r>
              <a:rPr lang="sr-Cyrl-RS" sz="1800" dirty="0"/>
              <a:t> </a:t>
            </a:r>
            <a:endParaRPr lang="sr-Cyrl-RS" sz="1800" dirty="0" smtClean="0"/>
          </a:p>
          <a:p>
            <a:pPr marL="742950" lvl="1" indent="-285750"/>
            <a:r>
              <a:rPr lang="sr-Cyrl-RS" sz="1800" dirty="0" smtClean="0"/>
              <a:t>Табела и резултати</a:t>
            </a:r>
          </a:p>
          <a:p>
            <a:pPr marL="742950" lvl="1" indent="-285750"/>
            <a:r>
              <a:rPr lang="sr-Cyrl-RS" sz="1800" dirty="0" smtClean="0"/>
              <a:t>Статистика играча</a:t>
            </a:r>
          </a:p>
          <a:p>
            <a:pPr marL="742950" lvl="1" indent="-285750"/>
            <a:r>
              <a:rPr lang="sr-Cyrl-RS" sz="1800" dirty="0" smtClean="0"/>
              <a:t>Систем за препоруку</a:t>
            </a:r>
          </a:p>
          <a:p>
            <a:pPr marL="742950" lvl="1" indent="-285750"/>
            <a:endParaRPr lang="sr-Cyrl-RS" sz="1800" dirty="0" smtClean="0"/>
          </a:p>
        </p:txBody>
      </p:sp>
    </p:spTree>
    <p:extLst>
      <p:ext uri="{BB962C8B-B14F-4D97-AF65-F5344CB8AC3E}">
        <p14:creationId xmlns:p14="http://schemas.microsoft.com/office/powerpoint/2010/main" val="1635901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5"/>
          <p:cNvSpPr txBox="1">
            <a:spLocks noGrp="1"/>
          </p:cNvSpPr>
          <p:nvPr>
            <p:ph type="title"/>
          </p:nvPr>
        </p:nvSpPr>
        <p:spPr>
          <a:xfrm>
            <a:off x="1780650" y="1351650"/>
            <a:ext cx="8638800" cy="175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Cyrl-RS" dirty="0" smtClean="0"/>
              <a:t>Хвала на пажњи!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desMania Template">
  <a:themeElements>
    <a:clrScheme name="Simple Light">
      <a:dk1>
        <a:srgbClr val="000000"/>
      </a:dk1>
      <a:lt1>
        <a:srgbClr val="F3F1EC"/>
      </a:lt1>
      <a:dk2>
        <a:srgbClr val="000000"/>
      </a:dk2>
      <a:lt2>
        <a:srgbClr val="EEEEEE"/>
      </a:lt2>
      <a:accent1>
        <a:srgbClr val="1C1B1A"/>
      </a:accent1>
      <a:accent2>
        <a:srgbClr val="6C6B68"/>
      </a:accent2>
      <a:accent3>
        <a:srgbClr val="A5A4A2"/>
      </a:accent3>
      <a:accent4>
        <a:srgbClr val="CDCCCA"/>
      </a:accent4>
      <a:accent5>
        <a:srgbClr val="F5F1EC"/>
      </a:accent5>
      <a:accent6>
        <a:srgbClr val="FFFFFF"/>
      </a:accent6>
      <a:hlink>
        <a:srgbClr val="A5A4A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92</Words>
  <Application>Microsoft Office PowerPoint</Application>
  <PresentationFormat>Widescreen</PresentationFormat>
  <Paragraphs>29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Poppins Light</vt:lpstr>
      <vt:lpstr>Arial</vt:lpstr>
      <vt:lpstr>Poppins</vt:lpstr>
      <vt:lpstr>Calibri</vt:lpstr>
      <vt:lpstr>Didact Gothic</vt:lpstr>
      <vt:lpstr>SlidesMania Template</vt:lpstr>
      <vt:lpstr>Развој и имплементација информационог система за руковођење члановима кошаркашке лиге – подсистем за руковођење трговином имовине тимова</vt:lpstr>
      <vt:lpstr>Мотивација</vt:lpstr>
      <vt:lpstr>Циљеви</vt:lpstr>
      <vt:lpstr>Класе корисника</vt:lpstr>
      <vt:lpstr>PowerPoint Presentation</vt:lpstr>
      <vt:lpstr>Закључак</vt:lpstr>
      <vt:lpstr>Хвала на пажњи!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Развој и имплементација информационог система за руковођење члановима кошаркашке лиге – подсистем за руковођење трговином имовине тимова</dc:title>
  <cp:lastModifiedBy>HP Pavilion</cp:lastModifiedBy>
  <cp:revision>45</cp:revision>
  <dcterms:modified xsi:type="dcterms:W3CDTF">2024-09-11T05:43:58Z</dcterms:modified>
</cp:coreProperties>
</file>